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F281-7663-4911-8688-29D655E5B4E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EFEF-7C3A-48D4-BCF7-1B71AC6CDB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03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1EFEF-7C3A-48D4-BCF7-1B71AC6CDB0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3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D4491-6A77-0DED-6078-E979E6597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DFC28A-A54C-41A6-D264-25EB68C39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A85FC-E16A-CEB6-F790-D7C6B9E0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123445-413C-EA5A-6365-0D896576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DAF627-E50F-3991-B542-DEE62A5D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55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1B938-EEE7-40EB-148A-6817ADC0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C6D783-1D15-F09A-AB4B-DA96ABC0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0B47AF-2B33-455A-508D-6AAC57E9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15053-C161-BC4A-ABDD-0242613D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202681-5D5C-0AF5-EABF-B989FA0D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8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D56C9F-4179-9019-1893-B9E1D39C7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8BDB0B-64AF-A3A2-059F-981753D52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4F247-705A-CA32-C255-0C711900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E34DC0-9F93-D40B-A794-06F1B603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456661-3EB7-EBFC-6998-7ABE2B8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99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747A5-A833-BB44-9C38-F4EC155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4CB130-1D1F-C340-4BB4-F3CE59DC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D14717-17F6-B025-EDDE-D171D315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779226-D108-4CAC-6B5D-133EA5F1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E935A2-4623-4B37-82F1-F3E00D0D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25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F0D4D-F702-B3A5-481D-74E6E8B3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0F04EE-06CB-B398-D52D-8F98A73EE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61EF0D-D78B-58AF-7634-7191CC10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D7E9F3-1515-A6B2-FD9E-ACC1CF4D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252073-0DE7-5367-3E63-041BC9A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74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202E8-20E8-1B6B-B08E-2A607E75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3C23F2-FB80-E604-8CE4-281D5AC8F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A3BB93-4C89-1D3C-4058-73DDB7DAC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AB936F-FC10-4021-C42F-E05F24BA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07DA3D-80E9-D53A-8EB5-049FE856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664AEA-6E1C-96E1-1D0C-A728B6AC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64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D63BB-27F2-B0AE-52FE-ED1D6604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CDEF23-9889-E570-E7A0-5D47BE7F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957E4B-7FB7-F1DF-EDED-3FD3A5CBE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DB8B790-52B7-9053-9C1D-8217C94C7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FA122F9-58AC-97BF-6D4A-B9C5A385A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97A377E-142B-D0BB-D664-4F2673BF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DDAD693-52F4-56AD-2218-C7A20AE0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42E7C65-7B60-B240-15DA-63AA8D30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3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84AAA-380A-3D28-E267-0A331692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B9A153-B883-0FA6-A98D-4489BE63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6BF70BB-EA1E-5469-C7AA-50D0CBD6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7ABA97-0A70-F43E-ABBA-2854A3E6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29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FF2CB51-17EB-BCAE-3206-31E89819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7EA74A-E9A4-CFF4-F7E9-D965FDE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2151FE-3CB9-B565-EE56-2942E753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0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F131E-0664-863A-4498-C24BE201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56201D-3AFD-C56B-2862-DD0AC55E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8A5A44-92BD-DB4B-8D83-4E4D33F0C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E999B1-8A45-B892-ABDB-8A27F537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55E5F6-35E9-2B86-39B6-0ECA194C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2E982-C441-93E2-BB6D-F8391A55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41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C4E68-9FCD-6F6D-04D9-9D1ED0A7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9A309DA-0FFC-A2AA-FDCC-AC15D9DD3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4A738C-642F-AAD3-08A3-85A86B316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44698C-D8AC-8430-AE86-2599661A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EFED95-08CE-5B54-BD14-EC90D12C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48C32A-0F89-B224-6DEA-CDABEE2D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87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017F48A-55DF-5A33-3CD0-2B48AC20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0F96C7-2D5E-F0BA-2706-032E7BE7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80908F-4922-EE76-2E18-0403B66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CF10-4777-4A31-9D88-93F4BFACA390}" type="datetimeFigureOut">
              <a:rPr lang="da-DK" smtClean="0"/>
              <a:t>14-08-2022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5DE941-F5B9-CCA3-00D1-FC7E36080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3ECE05-674F-29B1-0A0F-B12FB8FE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C9D6-5F98-43D2-A1AB-EB38B18C3C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66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lie Hebdo não é mais a mesma três anos após atentado | Exame">
            <a:extLst>
              <a:ext uri="{FF2B5EF4-FFF2-40B4-BE49-F238E27FC236}">
                <a16:creationId xmlns:a16="http://schemas.microsoft.com/office/drawing/2014/main" id="{608DF34E-6BD2-1CF1-7621-259834CE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3" r="2" b="18158"/>
          <a:stretch/>
        </p:blipFill>
        <p:spPr bwMode="auto">
          <a:xfrm>
            <a:off x="198740" y="171716"/>
            <a:ext cx="3941980" cy="30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re år siden terrorangrebet i København: Det skete der 14. februar 2015 |  Indland | DR">
            <a:extLst>
              <a:ext uri="{FF2B5EF4-FFF2-40B4-BE49-F238E27FC236}">
                <a16:creationId xmlns:a16="http://schemas.microsoft.com/office/drawing/2014/main" id="{106D80C3-1DA6-CAB5-2E4D-BEAD7171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42" y="171716"/>
            <a:ext cx="3446962" cy="22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SI Logo Groen (1)">
            <a:extLst>
              <a:ext uri="{FF2B5EF4-FFF2-40B4-BE49-F238E27FC236}">
                <a16:creationId xmlns:a16="http://schemas.microsoft.com/office/drawing/2014/main" id="{7F757C0B-C13D-47E3-9518-DF87D25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371" y="6365401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re år efter, at flygtninge gik på E45 og E47: »De dage står klokkeklart i  min erindring« | Information">
            <a:extLst>
              <a:ext uri="{FF2B5EF4-FFF2-40B4-BE49-F238E27FC236}">
                <a16:creationId xmlns:a16="http://schemas.microsoft.com/office/drawing/2014/main" id="{90DDF753-8AC7-B4D0-2D4B-8718535AF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9895"/>
          <a:stretch/>
        </p:blipFill>
        <p:spPr bwMode="auto">
          <a:xfrm>
            <a:off x="4523142" y="2592592"/>
            <a:ext cx="3294698" cy="34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uhammed-tegningerne &lt; Socialistisk Bibliotek">
            <a:extLst>
              <a:ext uri="{FF2B5EF4-FFF2-40B4-BE49-F238E27FC236}">
                <a16:creationId xmlns:a16="http://schemas.microsoft.com/office/drawing/2014/main" id="{71D566F9-6640-C577-6E80-FE5F41E0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0" y="3429000"/>
            <a:ext cx="3941979" cy="25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geringen Helle Thorning-Schmidt II - Wikipedia, den frie encyklopædi">
            <a:extLst>
              <a:ext uri="{FF2B5EF4-FFF2-40B4-BE49-F238E27FC236}">
                <a16:creationId xmlns:a16="http://schemas.microsoft.com/office/drawing/2014/main" id="{DC139EB2-116A-AA32-FEB9-7A64602D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515" y="3429000"/>
            <a:ext cx="2225065" cy="28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vitation: Bag om Brexit - SLF">
            <a:extLst>
              <a:ext uri="{FF2B5EF4-FFF2-40B4-BE49-F238E27FC236}">
                <a16:creationId xmlns:a16="http://schemas.microsoft.com/office/drawing/2014/main" id="{50571ED5-7714-3F5B-8CED-6A07FB151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 b="14156"/>
          <a:stretch/>
        </p:blipFill>
        <p:spPr bwMode="auto">
          <a:xfrm rot="1582978">
            <a:off x="9396997" y="3087379"/>
            <a:ext cx="2952750" cy="10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ommunikationsforum | Det blev langt ud på natten amerikansk tid, før Donald  Trump kunne gå på scenen og tale til det amerikanske folk som president-elect.  Hillary Clinton afstod helt fra at træde">
            <a:extLst>
              <a:ext uri="{FF2B5EF4-FFF2-40B4-BE49-F238E27FC236}">
                <a16:creationId xmlns:a16="http://schemas.microsoft.com/office/drawing/2014/main" id="{F11B708F-142E-D8DC-BBB4-2402BC78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62" y="112276"/>
            <a:ext cx="3306957" cy="26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9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Lockout millioner tilbage til skolerne | Nordjyske.dk">
            <a:extLst>
              <a:ext uri="{FF2B5EF4-FFF2-40B4-BE49-F238E27FC236}">
                <a16:creationId xmlns:a16="http://schemas.microsoft.com/office/drawing/2014/main" id="{D3FEC1DC-0DBF-45EF-83D8-42F91D00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21" y="3124348"/>
            <a:ext cx="5368176" cy="30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ins Henrik">
            <a:extLst>
              <a:ext uri="{FF2B5EF4-FFF2-40B4-BE49-F238E27FC236}">
                <a16:creationId xmlns:a16="http://schemas.microsoft.com/office/drawing/2014/main" id="{A91911E4-5047-2D8C-EE82-C9E07CDFE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/>
          <a:stretch/>
        </p:blipFill>
        <p:spPr bwMode="auto">
          <a:xfrm>
            <a:off x="9554966" y="232027"/>
            <a:ext cx="2198135" cy="27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SI Logo Groen (1)">
            <a:extLst>
              <a:ext uri="{FF2B5EF4-FFF2-40B4-BE49-F238E27FC236}">
                <a16:creationId xmlns:a16="http://schemas.microsoft.com/office/drawing/2014/main" id="{57350679-5619-57B9-3BAB-A28357BE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67" y="6340362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anmarks overraskende trup til Golden League: Debutant, comeback og unge  kræfter">
            <a:extLst>
              <a:ext uri="{FF2B5EF4-FFF2-40B4-BE49-F238E27FC236}">
                <a16:creationId xmlns:a16="http://schemas.microsoft.com/office/drawing/2014/main" id="{01EF1FD5-2BAE-5D82-F4D0-7990C507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510" y="3155046"/>
            <a:ext cx="4477750" cy="29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nnisspiller, Caroline Wozniacki">
            <a:extLst>
              <a:ext uri="{FF2B5EF4-FFF2-40B4-BE49-F238E27FC236}">
                <a16:creationId xmlns:a16="http://schemas.microsoft.com/office/drawing/2014/main" id="{AA148F87-EC0E-6ACE-A269-815D744AF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100" r="18648" b="23383"/>
          <a:stretch/>
        </p:blipFill>
        <p:spPr bwMode="auto">
          <a:xfrm>
            <a:off x="5657728" y="3155047"/>
            <a:ext cx="1955610" cy="30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lere homoseksuelle bliver viet i kirken | Kristeligt Dagblad">
            <a:extLst>
              <a:ext uri="{FF2B5EF4-FFF2-40B4-BE49-F238E27FC236}">
                <a16:creationId xmlns:a16="http://schemas.microsoft.com/office/drawing/2014/main" id="{86535825-AB19-EA7B-C021-A7D6F115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1" y="223888"/>
            <a:ext cx="4475713" cy="27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mhelten Andreas Mogensen: Jeg har fået en søn | BILLED-BLADET">
            <a:extLst>
              <a:ext uri="{FF2B5EF4-FFF2-40B4-BE49-F238E27FC236}">
                <a16:creationId xmlns:a16="http://schemas.microsoft.com/office/drawing/2014/main" id="{3ABC9076-9D8F-990A-44F5-22FC805B8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"/>
          <a:stretch/>
        </p:blipFill>
        <p:spPr bwMode="auto">
          <a:xfrm>
            <a:off x="4869579" y="231594"/>
            <a:ext cx="4475713" cy="27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7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hoker Tattoo Spets Halsband 90-tal | CDON">
            <a:extLst>
              <a:ext uri="{FF2B5EF4-FFF2-40B4-BE49-F238E27FC236}">
                <a16:creationId xmlns:a16="http://schemas.microsoft.com/office/drawing/2014/main" id="{B661DA49-D776-25CA-FB5C-EEC22B91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800">
            <a:off x="2247706" y="268247"/>
            <a:ext cx="1613156" cy="13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htag - Wikipedia, den frie encyklopædi">
            <a:extLst>
              <a:ext uri="{FF2B5EF4-FFF2-40B4-BE49-F238E27FC236}">
                <a16:creationId xmlns:a16="http://schemas.microsoft.com/office/drawing/2014/main" id="{F9EC6240-7B9C-1A60-E450-39745B2E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27" y="2524082"/>
            <a:ext cx="4310409" cy="16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stagram, Ansøgning, Kollektion, Logo">
            <a:extLst>
              <a:ext uri="{FF2B5EF4-FFF2-40B4-BE49-F238E27FC236}">
                <a16:creationId xmlns:a16="http://schemas.microsoft.com/office/drawing/2014/main" id="{DFE7221B-64AA-2875-3069-B6599DE2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4915" y="321735"/>
            <a:ext cx="3264068" cy="33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tflix, Salon, Lempelse, Film-Serien">
            <a:extLst>
              <a:ext uri="{FF2B5EF4-FFF2-40B4-BE49-F238E27FC236}">
                <a16:creationId xmlns:a16="http://schemas.microsoft.com/office/drawing/2014/main" id="{54D96EC1-9544-919C-3DE1-356643B5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SI Logo Groen (1)">
            <a:extLst>
              <a:ext uri="{FF2B5EF4-FFF2-40B4-BE49-F238E27FC236}">
                <a16:creationId xmlns:a16="http://schemas.microsoft.com/office/drawing/2014/main" id="{237C6CAF-2E49-8EBB-B268-51B8B37F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6" y="6427545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kserytteren: Mit arbejde som influencer sætter liv i min uddannelse">
            <a:extLst>
              <a:ext uri="{FF2B5EF4-FFF2-40B4-BE49-F238E27FC236}">
                <a16:creationId xmlns:a16="http://schemas.microsoft.com/office/drawing/2014/main" id="{ED2222AA-3087-967E-42D6-4974206AE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7"/>
          <a:stretch/>
        </p:blipFill>
        <p:spPr bwMode="auto">
          <a:xfrm>
            <a:off x="4322990" y="430455"/>
            <a:ext cx="3546019" cy="21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esthetic outfits mom jeans Online Sale, UP TO 60% OFF">
            <a:extLst>
              <a:ext uri="{FF2B5EF4-FFF2-40B4-BE49-F238E27FC236}">
                <a16:creationId xmlns:a16="http://schemas.microsoft.com/office/drawing/2014/main" id="{A56A05FA-E6F1-AA57-665B-DFDD134A8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18694"/>
          <a:stretch/>
        </p:blipFill>
        <p:spPr bwMode="auto">
          <a:xfrm>
            <a:off x="194812" y="146737"/>
            <a:ext cx="1590765" cy="39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r blev Skam optaget | Scandinavian Traveler">
            <a:extLst>
              <a:ext uri="{FF2B5EF4-FFF2-40B4-BE49-F238E27FC236}">
                <a16:creationId xmlns:a16="http://schemas.microsoft.com/office/drawing/2014/main" id="{997BDBCA-CB73-7535-FF76-7ED24404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6" y="4199858"/>
            <a:ext cx="4236705" cy="22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verly Hills, 90210 (TV Series 1990–2000) - IMDb">
            <a:extLst>
              <a:ext uri="{FF2B5EF4-FFF2-40B4-BE49-F238E27FC236}">
                <a16:creationId xmlns:a16="http://schemas.microsoft.com/office/drawing/2014/main" id="{CC38A095-F5E0-E891-5946-D2B0BAAF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b="37333"/>
          <a:stretch/>
        </p:blipFill>
        <p:spPr bwMode="auto">
          <a:xfrm>
            <a:off x="133349" y="4199858"/>
            <a:ext cx="3133833" cy="22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980BFFE-58C8-01FA-C581-405093EF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8317" r="48094" b="46765"/>
          <a:stretch/>
        </p:blipFill>
        <p:spPr bwMode="auto">
          <a:xfrm>
            <a:off x="2181914" y="1491035"/>
            <a:ext cx="1868029" cy="25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im Larsen - Wikipedia, den frie encyklopædi">
            <a:extLst>
              <a:ext uri="{FF2B5EF4-FFF2-40B4-BE49-F238E27FC236}">
                <a16:creationId xmlns:a16="http://schemas.microsoft.com/office/drawing/2014/main" id="{08086859-85B4-4BF6-5D79-6BAE4386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68" y="16102"/>
            <a:ext cx="2104144" cy="29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ådan blev sangerinden Mø en international stjerne | Kultur | DR">
            <a:extLst>
              <a:ext uri="{FF2B5EF4-FFF2-40B4-BE49-F238E27FC236}">
                <a16:creationId xmlns:a16="http://schemas.microsoft.com/office/drawing/2014/main" id="{0DA6C902-B3FD-C1B1-BA14-A226BAC32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r="25504" b="33972"/>
          <a:stretch/>
        </p:blipFill>
        <p:spPr bwMode="auto">
          <a:xfrm>
            <a:off x="594668" y="3143227"/>
            <a:ext cx="2524290" cy="3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mus Seebach · Mer´end Kærlighed (CD) (2011)">
            <a:extLst>
              <a:ext uri="{FF2B5EF4-FFF2-40B4-BE49-F238E27FC236}">
                <a16:creationId xmlns:a16="http://schemas.microsoft.com/office/drawing/2014/main" id="{225E6CDB-A24A-2C44-D795-03D1717CF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2" b="15833"/>
          <a:stretch/>
        </p:blipFill>
        <p:spPr bwMode="auto">
          <a:xfrm>
            <a:off x="3342467" y="3137381"/>
            <a:ext cx="2960999" cy="32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 Sheeran, Justin Bieber team up for new single | English Movie News -  Times of India">
            <a:extLst>
              <a:ext uri="{FF2B5EF4-FFF2-40B4-BE49-F238E27FC236}">
                <a16:creationId xmlns:a16="http://schemas.microsoft.com/office/drawing/2014/main" id="{56D11542-3420-DDB6-55CB-A76F9286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45" y="16102"/>
            <a:ext cx="3942656" cy="29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kas Graham topnomineret ved DMA 2012">
            <a:extLst>
              <a:ext uri="{FF2B5EF4-FFF2-40B4-BE49-F238E27FC236}">
                <a16:creationId xmlns:a16="http://schemas.microsoft.com/office/drawing/2014/main" id="{4888FD0C-671E-AD82-596A-0F43DDC9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0" y="16101"/>
            <a:ext cx="4429778" cy="29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95FAFA9-7377-B8FE-53F4-D8C65F6C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834" y="3137381"/>
            <a:ext cx="4884820" cy="32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SI Logo Groen (1)">
            <a:extLst>
              <a:ext uri="{FF2B5EF4-FFF2-40B4-BE49-F238E27FC236}">
                <a16:creationId xmlns:a16="http://schemas.microsoft.com/office/drawing/2014/main" id="{D73B5857-8CBC-BDA9-9743-EC83F0DD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16" y="6427545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2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D959AF3-AFBD-825C-D0D0-014A6CA1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3" y="565552"/>
            <a:ext cx="3400481" cy="22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A304985-D4D8-3CDE-078A-92F6FB6F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565192"/>
            <a:ext cx="3401568" cy="22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8BC9E3B-A4D5-70C1-F7F9-01FB2070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040" y="324522"/>
            <a:ext cx="3401568" cy="27467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5C30F90-1411-EAEF-50D2-0403492FD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3" y="3612382"/>
            <a:ext cx="3401568" cy="269574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E1515C9-1584-D2D0-2F74-A639BC506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216" y="3612382"/>
            <a:ext cx="3401568" cy="259369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3B9DA19-0580-6D1C-190A-4270312E8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040" y="3761200"/>
            <a:ext cx="3401568" cy="2296058"/>
          </a:xfrm>
          <a:prstGeom prst="rect">
            <a:avLst/>
          </a:prstGeom>
        </p:spPr>
      </p:pic>
      <p:pic>
        <p:nvPicPr>
          <p:cNvPr id="18" name="Picture 8" descr="DSI Logo Groen (1)">
            <a:extLst>
              <a:ext uri="{FF2B5EF4-FFF2-40B4-BE49-F238E27FC236}">
                <a16:creationId xmlns:a16="http://schemas.microsoft.com/office/drawing/2014/main" id="{8E119384-1519-02C9-50F7-C8F89A1F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18250"/>
            <a:ext cx="1119884" cy="4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</Words>
  <Application>Microsoft Office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Sønderup Hansen</dc:creator>
  <cp:lastModifiedBy>Thea Julie Lundsgaard Rasmussen</cp:lastModifiedBy>
  <cp:revision>15</cp:revision>
  <dcterms:created xsi:type="dcterms:W3CDTF">2022-07-18T18:36:19Z</dcterms:created>
  <dcterms:modified xsi:type="dcterms:W3CDTF">2022-08-14T21:46:09Z</dcterms:modified>
</cp:coreProperties>
</file>